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86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495E"/>
    <a:srgbClr val="00AEEF"/>
    <a:srgbClr val="41A7BF"/>
    <a:srgbClr val="0E6794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4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06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47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34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02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2736304" cy="432048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uk-UA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148</a:t>
            </a:r>
            <a:endParaRPr lang="ru-RU" sz="2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6695" y="2924944"/>
            <a:ext cx="5634626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 ВЕЛИКИЙ 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b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ДИВНИЙ БОГ</a:t>
            </a: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5922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Хваліте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Триєдиного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Господа з небес,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хваліте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висоті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Хваліте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Святого,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b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Анголи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хваліте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війська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хваліть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осяйну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славу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Шекіну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земні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громадяни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губернатори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посадовці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юнаки та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дівиці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en-US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разом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дітьми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хвалять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Господнє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святе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прекрасне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звеличилось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величність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</a:t>
            </a:r>
            <a:br>
              <a:rPr lang="en-US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небесах!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148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uk-UA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280920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Великий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рога народу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підніс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Слава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чудовим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християнам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богомільцям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близький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Алілуя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160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153</Words>
  <Application>Microsoft Office PowerPoint</Application>
  <PresentationFormat>Екран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ПСАЛОМ 148</vt:lpstr>
      <vt:lpstr>ПСАЛОМ 148:1</vt:lpstr>
      <vt:lpstr>ПСАЛОМ 148:2</vt:lpstr>
      <vt:lpstr>ПСАЛОМ 148:11</vt:lpstr>
      <vt:lpstr>ПСАЛОМ 148:12</vt:lpstr>
      <vt:lpstr>ПСАЛОМ 148:13</vt:lpstr>
      <vt:lpstr>ПСАЛОМ 148:14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Олена Д.</cp:lastModifiedBy>
  <cp:revision>179</cp:revision>
  <dcterms:created xsi:type="dcterms:W3CDTF">2011-03-25T18:27:23Z</dcterms:created>
  <dcterms:modified xsi:type="dcterms:W3CDTF">2020-03-23T13:08:57Z</dcterms:modified>
</cp:coreProperties>
</file>